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97526" autoAdjust="0"/>
  </p:normalViewPr>
  <p:slideViewPr>
    <p:cSldViewPr snapToGrid="0">
      <p:cViewPr varScale="1">
        <p:scale>
          <a:sx n="70" d="100"/>
          <a:sy n="70" d="100"/>
        </p:scale>
        <p:origin x="3090" y="-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EAF87F84-A8CF-6F34-EA50-D6B78A891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3" y="7825557"/>
            <a:ext cx="411172" cy="62622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59023E-3C18-4533-68EF-7F550380B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7" y="6858029"/>
            <a:ext cx="316292" cy="5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53FAA91-53A6-50A3-0032-FE5D8E89F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E427C36A-FD89-EE04-9DA6-19C49DAFE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5245" y="10215433"/>
            <a:ext cx="2266003" cy="2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1998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Inagawa Tadashi／稲川　直志／KENPO</cp:lastModifiedBy>
  <cp:revision>267</cp:revision>
  <cp:lastPrinted>2023-05-31T02:44:35Z</cp:lastPrinted>
  <dcterms:created xsi:type="dcterms:W3CDTF">2023-05-31T02:10:41Z</dcterms:created>
  <dcterms:modified xsi:type="dcterms:W3CDTF">2024-07-22T07:20:26Z</dcterms:modified>
</cp:coreProperties>
</file>