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7559675" cy="1069181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4F"/>
    <a:srgbClr val="FFF3F5"/>
    <a:srgbClr val="EC5E8A"/>
    <a:srgbClr val="FCF4F5"/>
    <a:srgbClr val="FBDDE6"/>
    <a:srgbClr val="FFFFFF"/>
    <a:srgbClr val="FAD2DE"/>
    <a:srgbClr val="FFCABF"/>
    <a:srgbClr val="FF8082"/>
    <a:srgbClr val="F08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28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1770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F15B1F8-9FF2-8D1E-E597-1A8A0B36F5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C6AA550-59CC-DD2C-9A68-4810A50B6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73BD3-53A6-45E3-ABCF-91EF0630E119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A7DEED0-AA9B-CAE3-5EEA-581E4320EC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8D40461-A556-D74C-7497-7972C7FE93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F81B-E031-4C97-888E-E76F58BDC7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83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79E85-7F64-444D-90B5-0B13BEEA0576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23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204B0-B72D-4FE0-AA63-733C6CD50A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33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DDA1DDA7-1FA2-C34F-EFF2-5A66BCF7E8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74400" y="-248400"/>
            <a:ext cx="8781288" cy="117168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E506492-F08E-84B8-1CD4-3D80E9C4AD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43" y="7863657"/>
            <a:ext cx="411172" cy="62622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F648E06-A663-928C-E601-986EDBC4A6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37" y="6962804"/>
            <a:ext cx="324563" cy="5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D3EDACB-B2F2-FF15-7787-58A0D62319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74400" y="-248400"/>
            <a:ext cx="8781288" cy="117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1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72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21F8B5D-2293-F127-3FB7-43679DDB2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99" y="10146127"/>
            <a:ext cx="2400300" cy="3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748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住所票住所リーフレット">
      <a:majorFont>
        <a:latin typeface="BIZ UDPゴシック"/>
        <a:ea typeface="BIZ UDP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1957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 典子</dc:creator>
  <cp:lastModifiedBy>Inagawa Tadashi／稲川　直志／KENPO</cp:lastModifiedBy>
  <cp:revision>261</cp:revision>
  <cp:lastPrinted>2023-05-31T02:44:35Z</cp:lastPrinted>
  <dcterms:created xsi:type="dcterms:W3CDTF">2023-05-31T02:10:41Z</dcterms:created>
  <dcterms:modified xsi:type="dcterms:W3CDTF">2024-07-22T07:19:02Z</dcterms:modified>
</cp:coreProperties>
</file>