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7384" autoAdjust="0"/>
  </p:normalViewPr>
  <p:slideViewPr>
    <p:cSldViewPr snapToGrid="0">
      <p:cViewPr varScale="1">
        <p:scale>
          <a:sx n="70" d="100"/>
          <a:sy n="70" d="100"/>
        </p:scale>
        <p:origin x="30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0F4A1BBC-2789-6023-854B-0844AAC54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27" y="7723457"/>
            <a:ext cx="363652" cy="5538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959023E-3C18-4533-68EF-7F550380B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7" y="6877230"/>
            <a:ext cx="316292" cy="5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DCB17A33-0A95-62C0-01AE-C22DD83C4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F549863-A7E9-90FF-C61C-F0ABAA78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58" y="10009965"/>
            <a:ext cx="4841558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2027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Inagawa Tadashi／稲川　直志／KENPO</cp:lastModifiedBy>
  <cp:revision>277</cp:revision>
  <cp:lastPrinted>2023-05-31T02:44:35Z</cp:lastPrinted>
  <dcterms:created xsi:type="dcterms:W3CDTF">2023-05-31T02:10:41Z</dcterms:created>
  <dcterms:modified xsi:type="dcterms:W3CDTF">2024-07-22T07:18:27Z</dcterms:modified>
</cp:coreProperties>
</file>